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57" r:id="rId5"/>
    <p:sldId id="258" r:id="rId6"/>
    <p:sldId id="261" r:id="rId7"/>
    <p:sldId id="262" r:id="rId8"/>
    <p:sldId id="263" r:id="rId9"/>
    <p:sldId id="265" r:id="rId1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98" autoAdjust="0"/>
    <p:restoredTop sz="94660"/>
  </p:normalViewPr>
  <p:slideViewPr>
    <p:cSldViewPr>
      <p:cViewPr varScale="1">
        <p:scale>
          <a:sx n="89" d="100"/>
          <a:sy n="89" d="100"/>
        </p:scale>
        <p:origin x="-114" y="-1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gif>
</file>

<file path=ppt/media/image12.png>
</file>

<file path=ppt/media/image13.gif>
</file>

<file path=ppt/media/image14.png>
</file>

<file path=ppt/media/image2.gif>
</file>

<file path=ppt/media/image3.gif>
</file>

<file path=ppt/media/image4.gif>
</file>

<file path=ppt/media/image5.png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EEF3D-5646-467A-B8BE-645B3EA9BDD2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DFCF-7D82-4EEE-B3C4-54E3F614A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693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EEF3D-5646-467A-B8BE-645B3EA9BDD2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DFCF-7D82-4EEE-B3C4-54E3F614A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478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EEF3D-5646-467A-B8BE-645B3EA9BDD2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DFCF-7D82-4EEE-B3C4-54E3F614A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831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EEF3D-5646-467A-B8BE-645B3EA9BDD2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DFCF-7D82-4EEE-B3C4-54E3F614A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369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EEF3D-5646-467A-B8BE-645B3EA9BDD2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DFCF-7D82-4EEE-B3C4-54E3F614A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407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EEF3D-5646-467A-B8BE-645B3EA9BDD2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DFCF-7D82-4EEE-B3C4-54E3F614A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213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EEF3D-5646-467A-B8BE-645B3EA9BDD2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DFCF-7D82-4EEE-B3C4-54E3F614A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618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EEF3D-5646-467A-B8BE-645B3EA9BDD2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DFCF-7D82-4EEE-B3C4-54E3F614A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726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EEF3D-5646-467A-B8BE-645B3EA9BDD2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DFCF-7D82-4EEE-B3C4-54E3F614A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666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EEF3D-5646-467A-B8BE-645B3EA9BDD2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DFCF-7D82-4EEE-B3C4-54E3F614A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38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EEF3D-5646-467A-B8BE-645B3EA9BDD2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DFCF-7D82-4EEE-B3C4-54E3F614A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133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EEF3D-5646-467A-B8BE-645B3EA9BDD2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FDFCF-7D82-4EEE-B3C4-54E3F614A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891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gif"/><Relationship Id="rId13" Type="http://schemas.openxmlformats.org/officeDocument/2006/relationships/slide" Target="slide6.xml"/><Relationship Id="rId3" Type="http://schemas.openxmlformats.org/officeDocument/2006/relationships/image" Target="../media/image5.png"/><Relationship Id="rId7" Type="http://schemas.openxmlformats.org/officeDocument/2006/relationships/image" Target="../media/image8.gif"/><Relationship Id="rId12" Type="http://schemas.openxmlformats.org/officeDocument/2006/relationships/image" Target="../media/image13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11" Type="http://schemas.openxmlformats.org/officeDocument/2006/relationships/image" Target="../media/image12.png"/><Relationship Id="rId5" Type="http://schemas.openxmlformats.org/officeDocument/2006/relationships/image" Target="../media/image6.gif"/><Relationship Id="rId10" Type="http://schemas.openxmlformats.org/officeDocument/2006/relationships/image" Target="../media/image11.gif"/><Relationship Id="rId4" Type="http://schemas.openxmlformats.org/officeDocument/2006/relationships/slide" Target="slide5.xml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slide" Target="slide5.xml"/><Relationship Id="rId3" Type="http://schemas.openxmlformats.org/officeDocument/2006/relationships/image" Target="../media/image5.png"/><Relationship Id="rId7" Type="http://schemas.openxmlformats.org/officeDocument/2006/relationships/image" Target="../media/image9.gif"/><Relationship Id="rId12" Type="http://schemas.openxmlformats.org/officeDocument/2006/relationships/slide" Target="slide4.xml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gif"/><Relationship Id="rId11" Type="http://schemas.openxmlformats.org/officeDocument/2006/relationships/image" Target="../media/image13.gif"/><Relationship Id="rId5" Type="http://schemas.openxmlformats.org/officeDocument/2006/relationships/image" Target="../media/image7.gif"/><Relationship Id="rId10" Type="http://schemas.openxmlformats.org/officeDocument/2006/relationships/image" Target="../media/image12.png"/><Relationship Id="rId4" Type="http://schemas.openxmlformats.org/officeDocument/2006/relationships/image" Target="../media/image6.gif"/><Relationship Id="rId9" Type="http://schemas.openxmlformats.org/officeDocument/2006/relationships/image" Target="../media/image11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8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5256" cy="5143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590800" y="1581150"/>
            <a:ext cx="4191000" cy="1752600"/>
          </a:xfrm>
          <a:prstGeom prst="rect">
            <a:avLst/>
          </a:prstGeom>
          <a:solidFill>
            <a:schemeClr val="tx1">
              <a:alpha val="49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200150"/>
            <a:ext cx="7772400" cy="245781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Web App Project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sz="2400" dirty="0" smtClean="0">
                <a:solidFill>
                  <a:schemeClr val="bg1"/>
                </a:solidFill>
              </a:rPr>
              <a:t/>
            </a:r>
            <a:br>
              <a:rPr lang="en-US" sz="2400" dirty="0" smtClean="0">
                <a:solidFill>
                  <a:schemeClr val="bg1"/>
                </a:solidFill>
              </a:rPr>
            </a:br>
            <a:r>
              <a:rPr lang="en-US" sz="2400" dirty="0" smtClean="0">
                <a:solidFill>
                  <a:schemeClr val="bg1"/>
                </a:solidFill>
              </a:rPr>
              <a:t>by: </a:t>
            </a:r>
            <a:r>
              <a:rPr lang="en-US" sz="2400" dirty="0" err="1" smtClean="0">
                <a:solidFill>
                  <a:schemeClr val="bg1"/>
                </a:solidFill>
              </a:rPr>
              <a:t>Jamielyn</a:t>
            </a:r>
            <a:r>
              <a:rPr lang="en-US" sz="2400" dirty="0" smtClean="0">
                <a:solidFill>
                  <a:schemeClr val="bg1"/>
                </a:solidFill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</a:rPr>
              <a:t>Agliam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4804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1"/>
            <a:ext cx="9144000" cy="514864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57200" y="1047750"/>
            <a:ext cx="8077200" cy="3505200"/>
          </a:xfrm>
          <a:prstGeom prst="rect">
            <a:avLst/>
          </a:prstGeom>
          <a:solidFill>
            <a:schemeClr val="tx2">
              <a:lumMod val="75000"/>
              <a:alpha val="57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Purpose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3950"/>
            <a:ext cx="8229600" cy="3470673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The web app’s purpose is to give information or to educate children about the solar system in a more exciting way.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After learning about the basic information of the solar system, they would have a chance to test what they’ve learned through playing a game (either quiz)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7164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16454" y="742950"/>
            <a:ext cx="7010400" cy="3657600"/>
          </a:xfrm>
          <a:prstGeom prst="rect">
            <a:avLst/>
          </a:prstGeom>
          <a:solidFill>
            <a:schemeClr val="tx2">
              <a:alpha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09600" y="1352550"/>
            <a:ext cx="5334000" cy="2514600"/>
          </a:xfrm>
          <a:prstGeom prst="rect">
            <a:avLst/>
          </a:prstGeom>
          <a:solidFill>
            <a:schemeClr val="tx2">
              <a:lumMod val="40000"/>
              <a:lumOff val="60000"/>
              <a:alpha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38200" y="2114550"/>
            <a:ext cx="4343400" cy="990600"/>
          </a:xfrm>
          <a:prstGeom prst="rect">
            <a:avLst/>
          </a:prstGeom>
          <a:solidFill>
            <a:schemeClr val="accent4">
              <a:lumMod val="75000"/>
              <a:alpha val="82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733550"/>
            <a:ext cx="4876800" cy="1752599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WEB APP DESIGN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0739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3875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6500" y="133350"/>
            <a:ext cx="4495800" cy="1447800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SOLAR SYSTEM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sz="1600" b="1" dirty="0" smtClean="0">
                <a:solidFill>
                  <a:schemeClr val="bg1"/>
                </a:solidFill>
              </a:rPr>
              <a:t>(Click the planets to see its information)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90800" y="229037"/>
            <a:ext cx="3733800" cy="4914463"/>
          </a:xfrm>
          <a:prstGeom prst="rect">
            <a:avLst/>
          </a:prstGeom>
        </p:spPr>
      </p:pic>
      <p:pic>
        <p:nvPicPr>
          <p:cNvPr id="9" name="Picture 8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620957" y="2648630"/>
            <a:ext cx="666793" cy="741892"/>
          </a:xfrm>
          <a:prstGeom prst="rect">
            <a:avLst/>
          </a:prstGeom>
        </p:spPr>
      </p:pic>
      <p:pic>
        <p:nvPicPr>
          <p:cNvPr id="6" name="Picture 5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435" y="2909766"/>
            <a:ext cx="225804" cy="219621"/>
          </a:xfrm>
          <a:prstGeom prst="rect">
            <a:avLst/>
          </a:prstGeom>
        </p:spPr>
      </p:pic>
      <p:pic>
        <p:nvPicPr>
          <p:cNvPr id="12" name="Picture 11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262143">
            <a:off x="2474947" y="2601477"/>
            <a:ext cx="730272" cy="790991"/>
          </a:xfrm>
          <a:prstGeom prst="rect">
            <a:avLst/>
          </a:prstGeom>
        </p:spPr>
      </p:pic>
      <p:pic>
        <p:nvPicPr>
          <p:cNvPr id="13" name="Picture 12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744708">
            <a:off x="3481192" y="2731478"/>
            <a:ext cx="634599" cy="596171"/>
          </a:xfrm>
          <a:prstGeom prst="rect">
            <a:avLst/>
          </a:prstGeom>
        </p:spPr>
      </p:pic>
      <p:pic>
        <p:nvPicPr>
          <p:cNvPr id="14" name="Picture 13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30558">
            <a:off x="5889939" y="2417830"/>
            <a:ext cx="1974490" cy="1203491"/>
          </a:xfrm>
          <a:prstGeom prst="rect">
            <a:avLst/>
          </a:prstGeom>
        </p:spPr>
      </p:pic>
      <p:pic>
        <p:nvPicPr>
          <p:cNvPr id="15" name="Picture 14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724400" y="2394944"/>
            <a:ext cx="1091836" cy="1249263"/>
          </a:xfrm>
          <a:prstGeom prst="rect">
            <a:avLst/>
          </a:prstGeom>
        </p:spPr>
      </p:pic>
      <p:pic>
        <p:nvPicPr>
          <p:cNvPr id="16" name="Picture 15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01000" y="2888538"/>
            <a:ext cx="389965" cy="397701"/>
          </a:xfrm>
          <a:prstGeom prst="rect">
            <a:avLst/>
          </a:prstGeom>
        </p:spPr>
      </p:pic>
      <p:pic>
        <p:nvPicPr>
          <p:cNvPr id="17" name="Picture 16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2729119"/>
            <a:ext cx="668612" cy="706246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3551845" y="1451834"/>
            <a:ext cx="674291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LEARN</a:t>
            </a:r>
            <a:endParaRPr lang="en-US" sz="1400" b="1" dirty="0"/>
          </a:p>
        </p:txBody>
      </p:sp>
      <p:sp>
        <p:nvSpPr>
          <p:cNvPr id="20" name="Rectangle 19">
            <a:hlinkClick r:id="rId13" action="ppaction://hlinksldjump"/>
          </p:cNvPr>
          <p:cNvSpPr/>
          <p:nvPr/>
        </p:nvSpPr>
        <p:spPr>
          <a:xfrm>
            <a:off x="5192365" y="1451834"/>
            <a:ext cx="674291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PLAY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216917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38750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90800" y="229037"/>
            <a:ext cx="3733800" cy="49144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620957" y="2648630"/>
            <a:ext cx="666793" cy="7418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435" y="2909766"/>
            <a:ext cx="225804" cy="21962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262143">
            <a:off x="2474947" y="2601477"/>
            <a:ext cx="730272" cy="79099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744708">
            <a:off x="3481192" y="2731478"/>
            <a:ext cx="634599" cy="59617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30558">
            <a:off x="5889939" y="2417830"/>
            <a:ext cx="1974490" cy="1203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724400" y="2394944"/>
            <a:ext cx="1091836" cy="124926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01000" y="2888538"/>
            <a:ext cx="389965" cy="39770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2729119"/>
            <a:ext cx="668612" cy="706246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6804134" y="414544"/>
            <a:ext cx="2133600" cy="4629150"/>
          </a:xfrm>
          <a:prstGeom prst="roundRect">
            <a:avLst/>
          </a:prstGeom>
          <a:solidFill>
            <a:schemeClr val="bg2">
              <a:lumMod val="90000"/>
              <a:alpha val="7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i="1" dirty="0" smtClean="0">
                <a:solidFill>
                  <a:schemeClr val="tx1"/>
                </a:solidFill>
              </a:rPr>
              <a:t>Planet Name</a:t>
            </a:r>
          </a:p>
          <a:p>
            <a:pPr algn="ctr"/>
            <a:endParaRPr lang="en-US" b="1" i="1" dirty="0">
              <a:solidFill>
                <a:schemeClr val="tx1"/>
              </a:solidFill>
            </a:endParaRPr>
          </a:p>
          <a:p>
            <a:pPr algn="ctr"/>
            <a:r>
              <a:rPr lang="en-US" b="1" i="1" dirty="0" smtClean="0">
                <a:solidFill>
                  <a:schemeClr val="tx1"/>
                </a:solidFill>
              </a:rPr>
              <a:t>------------------------</a:t>
            </a:r>
          </a:p>
          <a:p>
            <a:r>
              <a:rPr lang="en-US" i="1" dirty="0" smtClean="0">
                <a:solidFill>
                  <a:schemeClr val="tx1"/>
                </a:solidFill>
              </a:rPr>
              <a:t>Basic information about the planet…</a:t>
            </a:r>
          </a:p>
          <a:p>
            <a:endParaRPr lang="en-US" i="1" dirty="0">
              <a:solidFill>
                <a:schemeClr val="tx1"/>
              </a:solidFill>
            </a:endParaRPr>
          </a:p>
          <a:p>
            <a:r>
              <a:rPr lang="en-US" i="1" dirty="0" smtClean="0">
                <a:solidFill>
                  <a:schemeClr val="tx1"/>
                </a:solidFill>
              </a:rPr>
              <a:t>Radius:</a:t>
            </a:r>
          </a:p>
          <a:p>
            <a:r>
              <a:rPr lang="en-US" i="1" dirty="0" smtClean="0">
                <a:solidFill>
                  <a:schemeClr val="tx1"/>
                </a:solidFill>
              </a:rPr>
              <a:t>Mass:</a:t>
            </a:r>
          </a:p>
          <a:p>
            <a:r>
              <a:rPr lang="en-US" i="1" dirty="0" smtClean="0">
                <a:solidFill>
                  <a:schemeClr val="tx1"/>
                </a:solidFill>
              </a:rPr>
              <a:t>Distance:</a:t>
            </a:r>
          </a:p>
          <a:p>
            <a:r>
              <a:rPr lang="en-US" i="1" dirty="0" smtClean="0">
                <a:solidFill>
                  <a:schemeClr val="tx1"/>
                </a:solidFill>
              </a:rPr>
              <a:t>Rotation:</a:t>
            </a:r>
          </a:p>
          <a:p>
            <a:r>
              <a:rPr lang="en-US" i="1" dirty="0" smtClean="0">
                <a:solidFill>
                  <a:schemeClr val="tx1"/>
                </a:solidFill>
              </a:rPr>
              <a:t>Moons:</a:t>
            </a:r>
          </a:p>
          <a:p>
            <a:endParaRPr lang="en-US" i="1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hlinkClick r:id="rId12" action="ppaction://hlinksldjump"/>
          </p:cNvPr>
          <p:cNvSpPr/>
          <p:nvPr/>
        </p:nvSpPr>
        <p:spPr>
          <a:xfrm>
            <a:off x="7433983" y="4528100"/>
            <a:ext cx="956982" cy="30161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dobe Myungjo Std M" pitchFamily="18" charset="-128"/>
                <a:ea typeface="Adobe Myungjo Std M" pitchFamily="18" charset="-128"/>
              </a:rPr>
              <a:t>Close</a:t>
            </a:r>
            <a:endParaRPr lang="en-US" b="1" dirty="0">
              <a:solidFill>
                <a:schemeClr val="tx1"/>
              </a:solidFill>
              <a:latin typeface="Adobe Myungjo Std M" pitchFamily="18" charset="-128"/>
              <a:ea typeface="Adobe Myungjo Std M" pitchFamily="18" charset="-128"/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2476500" y="133350"/>
            <a:ext cx="4495800" cy="1447800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SOLAR SYSTEM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sz="1600" b="1" dirty="0" smtClean="0">
                <a:solidFill>
                  <a:schemeClr val="bg1"/>
                </a:solidFill>
              </a:rPr>
              <a:t>(Click the planets to see its information)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551845" y="1451834"/>
            <a:ext cx="674291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LEARN</a:t>
            </a:r>
            <a:endParaRPr lang="en-US" sz="1400" b="1" dirty="0"/>
          </a:p>
        </p:txBody>
      </p:sp>
      <p:sp>
        <p:nvSpPr>
          <p:cNvPr id="22" name="Rectangle 21">
            <a:hlinkClick r:id="rId13" action="ppaction://hlinksldjump"/>
          </p:cNvPr>
          <p:cNvSpPr/>
          <p:nvPr/>
        </p:nvSpPr>
        <p:spPr>
          <a:xfrm>
            <a:off x="5192365" y="1451834"/>
            <a:ext cx="674291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PLAY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98045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3875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476500" y="57150"/>
            <a:ext cx="4495800" cy="1447800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SOLAR SYSTEM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hlinkClick r:id="rId3" action="ppaction://hlinksldjump"/>
          </p:cNvPr>
          <p:cNvSpPr/>
          <p:nvPr/>
        </p:nvSpPr>
        <p:spPr>
          <a:xfrm>
            <a:off x="3551845" y="1451834"/>
            <a:ext cx="674291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LEARN</a:t>
            </a:r>
            <a:endParaRPr lang="en-US" sz="1400" b="1" dirty="0"/>
          </a:p>
        </p:txBody>
      </p:sp>
      <p:sp>
        <p:nvSpPr>
          <p:cNvPr id="7" name="Rectangle 6"/>
          <p:cNvSpPr/>
          <p:nvPr/>
        </p:nvSpPr>
        <p:spPr>
          <a:xfrm>
            <a:off x="5192365" y="1451834"/>
            <a:ext cx="674291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PLAY</a:t>
            </a:r>
            <a:endParaRPr lang="en-US" sz="1400" b="1" dirty="0"/>
          </a:p>
        </p:txBody>
      </p:sp>
      <p:sp>
        <p:nvSpPr>
          <p:cNvPr id="8" name="Rounded Rectangle 7"/>
          <p:cNvSpPr/>
          <p:nvPr/>
        </p:nvSpPr>
        <p:spPr>
          <a:xfrm flipH="1">
            <a:off x="2505635" y="1982545"/>
            <a:ext cx="4343400" cy="2911064"/>
          </a:xfrm>
          <a:prstGeom prst="roundRect">
            <a:avLst/>
          </a:prstGeom>
          <a:solidFill>
            <a:schemeClr val="accent4">
              <a:lumMod val="75000"/>
              <a:alpha val="81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 algn="ctr">
              <a:buAutoNum type="arabicPeriod"/>
            </a:pPr>
            <a:r>
              <a:rPr lang="en-US" dirty="0" smtClean="0"/>
              <a:t>What is the of this planet?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r>
              <a:rPr lang="en-US" dirty="0" smtClean="0"/>
              <a:t>	a. Jupiter</a:t>
            </a:r>
          </a:p>
          <a:p>
            <a:r>
              <a:rPr lang="en-US" dirty="0" smtClean="0"/>
              <a:t>	b. Mars</a:t>
            </a:r>
          </a:p>
          <a:p>
            <a:r>
              <a:rPr lang="en-US" dirty="0" smtClean="0"/>
              <a:t>	c. Saturn</a:t>
            </a:r>
          </a:p>
          <a:p>
            <a:r>
              <a:rPr lang="en-US" dirty="0" smtClean="0"/>
              <a:t>	d. Neptune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34491" y="2660949"/>
            <a:ext cx="1485687" cy="971102"/>
          </a:xfrm>
          <a:prstGeom prst="rect">
            <a:avLst/>
          </a:prstGeom>
        </p:spPr>
      </p:pic>
      <p:sp>
        <p:nvSpPr>
          <p:cNvPr id="10" name="Oval 9">
            <a:hlinkClick r:id="rId5" action="ppaction://hlinksldjump"/>
          </p:cNvPr>
          <p:cNvSpPr/>
          <p:nvPr/>
        </p:nvSpPr>
        <p:spPr>
          <a:xfrm>
            <a:off x="3480099" y="3638550"/>
            <a:ext cx="101301" cy="113964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Oval 10">
            <a:hlinkClick r:id="rId5" action="ppaction://hlinksldjump"/>
          </p:cNvPr>
          <p:cNvSpPr/>
          <p:nvPr/>
        </p:nvSpPr>
        <p:spPr>
          <a:xfrm>
            <a:off x="3480099" y="3905586"/>
            <a:ext cx="101301" cy="113964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2" name="Oval 11">
            <a:hlinkClick r:id="rId6" action="ppaction://hlinksldjump"/>
          </p:cNvPr>
          <p:cNvSpPr/>
          <p:nvPr/>
        </p:nvSpPr>
        <p:spPr>
          <a:xfrm>
            <a:off x="3480099" y="4171950"/>
            <a:ext cx="101301" cy="113964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Oval 12">
            <a:hlinkClick r:id="rId5" action="ppaction://hlinksldjump"/>
          </p:cNvPr>
          <p:cNvSpPr/>
          <p:nvPr/>
        </p:nvSpPr>
        <p:spPr>
          <a:xfrm>
            <a:off x="3480099" y="4438986"/>
            <a:ext cx="101301" cy="113964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5457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3875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476500" y="57150"/>
            <a:ext cx="4495800" cy="1447800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SOLAR SYSTEM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hlinkClick r:id="rId3" action="ppaction://hlinksldjump"/>
          </p:cNvPr>
          <p:cNvSpPr/>
          <p:nvPr/>
        </p:nvSpPr>
        <p:spPr>
          <a:xfrm>
            <a:off x="3551845" y="1451834"/>
            <a:ext cx="674291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LEARN</a:t>
            </a:r>
            <a:endParaRPr lang="en-US" sz="1400" b="1" dirty="0"/>
          </a:p>
        </p:txBody>
      </p:sp>
      <p:sp>
        <p:nvSpPr>
          <p:cNvPr id="7" name="Rectangle 6"/>
          <p:cNvSpPr/>
          <p:nvPr/>
        </p:nvSpPr>
        <p:spPr>
          <a:xfrm>
            <a:off x="5192365" y="1451834"/>
            <a:ext cx="674291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PLAY</a:t>
            </a:r>
            <a:endParaRPr lang="en-US" sz="1400" b="1" dirty="0"/>
          </a:p>
        </p:txBody>
      </p:sp>
      <p:sp>
        <p:nvSpPr>
          <p:cNvPr id="8" name="Rounded Rectangle 7"/>
          <p:cNvSpPr/>
          <p:nvPr/>
        </p:nvSpPr>
        <p:spPr>
          <a:xfrm flipH="1">
            <a:off x="2505635" y="1982545"/>
            <a:ext cx="4343400" cy="2911064"/>
          </a:xfrm>
          <a:prstGeom prst="roundRect">
            <a:avLst/>
          </a:prstGeom>
          <a:solidFill>
            <a:schemeClr val="accent4">
              <a:lumMod val="75000"/>
              <a:alpha val="81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 algn="ctr">
              <a:buAutoNum type="arabicPeriod"/>
            </a:pPr>
            <a:r>
              <a:rPr lang="en-US" dirty="0" smtClean="0"/>
              <a:t>What is the of this planet?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r>
              <a:rPr lang="en-US" dirty="0" smtClean="0"/>
              <a:t>	a. Jupiter</a:t>
            </a:r>
          </a:p>
          <a:p>
            <a:r>
              <a:rPr lang="en-US" dirty="0" smtClean="0"/>
              <a:t>	b. Mars</a:t>
            </a:r>
          </a:p>
          <a:p>
            <a:r>
              <a:rPr lang="en-US" dirty="0" smtClean="0"/>
              <a:t>	c. Saturn</a:t>
            </a:r>
          </a:p>
          <a:p>
            <a:r>
              <a:rPr lang="en-US" dirty="0" smtClean="0"/>
              <a:t>	d. Neptune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34491" y="2660949"/>
            <a:ext cx="1485687" cy="971102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3480099" y="3638550"/>
            <a:ext cx="101301" cy="113964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480099" y="3905586"/>
            <a:ext cx="101301" cy="113964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3480099" y="4171950"/>
            <a:ext cx="101301" cy="113964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480099" y="4438986"/>
            <a:ext cx="101301" cy="113964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578285" y="3691459"/>
            <a:ext cx="231108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CORRECT!</a:t>
            </a:r>
            <a:endParaRPr lang="en-US" sz="5400" b="1" cap="none" spc="0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accent3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96300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3875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476500" y="57150"/>
            <a:ext cx="4495800" cy="1447800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SOLAR SYSTEM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hlinkClick r:id="rId3" action="ppaction://hlinksldjump"/>
          </p:cNvPr>
          <p:cNvSpPr/>
          <p:nvPr/>
        </p:nvSpPr>
        <p:spPr>
          <a:xfrm>
            <a:off x="3551845" y="1451834"/>
            <a:ext cx="674291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LEARN</a:t>
            </a:r>
            <a:endParaRPr lang="en-US" sz="1400" b="1" dirty="0"/>
          </a:p>
        </p:txBody>
      </p:sp>
      <p:sp>
        <p:nvSpPr>
          <p:cNvPr id="7" name="Rectangle 6"/>
          <p:cNvSpPr/>
          <p:nvPr/>
        </p:nvSpPr>
        <p:spPr>
          <a:xfrm>
            <a:off x="5192365" y="1451834"/>
            <a:ext cx="674291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PLAY</a:t>
            </a:r>
            <a:endParaRPr lang="en-US" sz="1400" b="1" dirty="0"/>
          </a:p>
        </p:txBody>
      </p:sp>
      <p:sp>
        <p:nvSpPr>
          <p:cNvPr id="8" name="Rounded Rectangle 7"/>
          <p:cNvSpPr/>
          <p:nvPr/>
        </p:nvSpPr>
        <p:spPr>
          <a:xfrm flipH="1">
            <a:off x="2505635" y="1982545"/>
            <a:ext cx="4343400" cy="2911064"/>
          </a:xfrm>
          <a:prstGeom prst="roundRect">
            <a:avLst/>
          </a:prstGeom>
          <a:solidFill>
            <a:schemeClr val="accent4">
              <a:lumMod val="75000"/>
              <a:alpha val="81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 algn="ctr">
              <a:buAutoNum type="arabicPeriod"/>
            </a:pPr>
            <a:r>
              <a:rPr lang="en-US" dirty="0" smtClean="0"/>
              <a:t>What is the of this planet?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r>
              <a:rPr lang="en-US" dirty="0" smtClean="0"/>
              <a:t>	a. Jupiter</a:t>
            </a:r>
          </a:p>
          <a:p>
            <a:r>
              <a:rPr lang="en-US" dirty="0" smtClean="0"/>
              <a:t>	b. Mars</a:t>
            </a:r>
          </a:p>
          <a:p>
            <a:r>
              <a:rPr lang="en-US" dirty="0" smtClean="0"/>
              <a:t>	c. Saturn</a:t>
            </a:r>
          </a:p>
          <a:p>
            <a:r>
              <a:rPr lang="en-US" dirty="0" smtClean="0"/>
              <a:t>	d. Neptune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34491" y="2660949"/>
            <a:ext cx="1485687" cy="971102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3480099" y="3638550"/>
            <a:ext cx="101301" cy="113964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480099" y="3905586"/>
            <a:ext cx="101301" cy="113964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3480099" y="4171950"/>
            <a:ext cx="101301" cy="113964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480099" y="4438986"/>
            <a:ext cx="101301" cy="113964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677335" y="3650645"/>
            <a:ext cx="222299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dirty="0" smtClean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2">
                        <a:tint val="10000"/>
                        <a:satMod val="155000"/>
                      </a:schemeClr>
                    </a:gs>
                    <a:gs pos="60000">
                      <a:schemeClr val="accent2">
                        <a:tint val="30000"/>
                        <a:satMod val="155000"/>
                      </a:schemeClr>
                    </a:gs>
                    <a:gs pos="100000">
                      <a:schemeClr val="accent2">
                        <a:tint val="73000"/>
                        <a:satMod val="155000"/>
                      </a:schemeClr>
                    </a:gs>
                  </a:gsLst>
                  <a:lin ang="5400000"/>
                </a:gra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</a:rPr>
              <a:t>WRONG</a:t>
            </a:r>
            <a:endParaRPr lang="en-US" sz="5400" b="1" cap="none" spc="0" dirty="0">
              <a:ln w="24500" cmpd="dbl">
                <a:solidFill>
                  <a:schemeClr val="accent2">
                    <a:shade val="85000"/>
                    <a:satMod val="155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2">
                      <a:tint val="10000"/>
                      <a:satMod val="155000"/>
                    </a:schemeClr>
                  </a:gs>
                  <a:gs pos="60000">
                    <a:schemeClr val="accent2">
                      <a:tint val="30000"/>
                      <a:satMod val="155000"/>
                    </a:schemeClr>
                  </a:gs>
                  <a:gs pos="100000">
                    <a:schemeClr val="accent2">
                      <a:tint val="73000"/>
                      <a:satMod val="155000"/>
                    </a:schemeClr>
                  </a:gs>
                </a:gsLst>
                <a:lin ang="5400000"/>
              </a:gradFill>
              <a:effectLst>
                <a:outerShdw blurRad="38100" dist="38100" dir="7020000" algn="tl">
                  <a:srgbClr val="000000">
                    <a:alpha val="3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96300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5256" cy="5143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590800" y="1581150"/>
            <a:ext cx="4191000" cy="1752600"/>
          </a:xfrm>
          <a:prstGeom prst="rect">
            <a:avLst/>
          </a:prstGeom>
          <a:solidFill>
            <a:schemeClr val="tx1">
              <a:alpha val="49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200150"/>
            <a:ext cx="7772400" cy="2457814"/>
          </a:xfrm>
        </p:spPr>
        <p:txBody>
          <a:bodyPr>
            <a:normAutofit/>
          </a:bodyPr>
          <a:lstStyle/>
          <a:p>
            <a:r>
              <a:rPr lang="en-US" sz="11500" dirty="0" smtClean="0">
                <a:solidFill>
                  <a:schemeClr val="bg1"/>
                </a:solidFill>
              </a:rPr>
              <a:t>END</a:t>
            </a:r>
            <a:endParaRPr lang="en-US" sz="1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12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123</Words>
  <Application>Microsoft Office PowerPoint</Application>
  <PresentationFormat>On-screen Show (16:9)</PresentationFormat>
  <Paragraphs>61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Web App Project  by: Jamielyn Agliam</vt:lpstr>
      <vt:lpstr>Purpose</vt:lpstr>
      <vt:lpstr>WEB APP DESIGN</vt:lpstr>
      <vt:lpstr>SOLAR SYSTEM (Click the planets to see its information)</vt:lpstr>
      <vt:lpstr>SOLAR SYSTEM (Click the planets to see its information)</vt:lpstr>
      <vt:lpstr>SOLAR SYSTEM</vt:lpstr>
      <vt:lpstr>SOLAR SYSTEM</vt:lpstr>
      <vt:lpstr>SOLAR SYSTEM</vt:lpstr>
      <vt:lpstr>END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Student</dc:creator>
  <cp:lastModifiedBy>Student</cp:lastModifiedBy>
  <cp:revision>14</cp:revision>
  <dcterms:created xsi:type="dcterms:W3CDTF">2019-02-21T03:28:00Z</dcterms:created>
  <dcterms:modified xsi:type="dcterms:W3CDTF">2019-02-21T07:19:42Z</dcterms:modified>
</cp:coreProperties>
</file>

<file path=docProps/thumbnail.jpeg>
</file>